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EB7637-9D00-4F29-85D4-8E59161C0911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2C98FB-09F9-4CAB-B253-103F8205AAF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Shaelyn 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264496"/>
              </p:ext>
            </p:extLst>
          </p:nvPr>
        </p:nvGraphicFramePr>
        <p:xfrm>
          <a:off x="457200" y="457200"/>
          <a:ext cx="8153400" cy="588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914402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English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French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English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Le/La/l’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him/to her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829138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4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Where do you place the direct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indirect pronouns?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direct and indirect pronouns replace a direct object noun. They are placed before the conjugated verb . If you have 2 verbs and one of them is an infinitive, the object pronoun is before the infinitive</a:t>
            </a:r>
          </a:p>
          <a:p>
            <a:r>
              <a:rPr lang="en-US" dirty="0" smtClean="0"/>
              <a:t>Ex: Je </a:t>
            </a:r>
            <a:r>
              <a:rPr lang="en-US" dirty="0" err="1" smtClean="0"/>
              <a:t>vais</a:t>
            </a:r>
            <a:r>
              <a:rPr lang="en-US" dirty="0" smtClean="0"/>
              <a:t> le </a:t>
            </a:r>
            <a:r>
              <a:rPr lang="en-US" dirty="0" err="1" smtClean="0"/>
              <a:t>regarder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 Tense, imparfait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et passé compose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Imparfait:</a:t>
            </a:r>
          </a:p>
          <a:p>
            <a:r>
              <a:rPr lang="en-US" dirty="0" smtClean="0"/>
              <a:t>Je le regardais.</a:t>
            </a:r>
          </a:p>
          <a:p>
            <a:r>
              <a:rPr lang="en-US" dirty="0" smtClean="0"/>
              <a:t>Je lui parlais.</a:t>
            </a:r>
          </a:p>
          <a:p>
            <a:r>
              <a:rPr lang="en-US" u="sng" dirty="0" smtClean="0"/>
              <a:t>Present:</a:t>
            </a:r>
          </a:p>
          <a:p>
            <a:r>
              <a:rPr lang="en-US" dirty="0" smtClean="0"/>
              <a:t>Je lui </a:t>
            </a:r>
            <a:r>
              <a:rPr lang="fr-FR" dirty="0" smtClean="0"/>
              <a:t>parle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le mange.</a:t>
            </a:r>
          </a:p>
          <a:p>
            <a:r>
              <a:rPr lang="en-US" u="sng" dirty="0" smtClean="0"/>
              <a:t>Passé Compose:</a:t>
            </a:r>
          </a:p>
          <a:p>
            <a:r>
              <a:rPr lang="en-US" dirty="0" smtClean="0"/>
              <a:t>Je l’ai </a:t>
            </a:r>
            <a:r>
              <a:rPr lang="fr-FR" dirty="0" smtClean="0"/>
              <a:t>regarde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Je lui ai </a:t>
            </a:r>
            <a:r>
              <a:rPr lang="fr-FR" dirty="0" smtClean="0"/>
              <a:t>envoyé</a:t>
            </a:r>
            <a:r>
              <a:rPr lang="en-US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4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143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Direct and Indirect Pronouns</vt:lpstr>
      <vt:lpstr>PowerPoint Presentation</vt:lpstr>
      <vt:lpstr>Where do you place the direct and indirect pronouns?</vt:lpstr>
      <vt:lpstr>Present Tense, imparfait et passé compose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9</cp:revision>
  <dcterms:created xsi:type="dcterms:W3CDTF">2013-01-29T12:28:20Z</dcterms:created>
  <dcterms:modified xsi:type="dcterms:W3CDTF">2013-01-30T13:03:47Z</dcterms:modified>
</cp:coreProperties>
</file>